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1a-holzbauhamburg.de/index.html" TargetMode="External"/><Relationship Id="rId3" Type="http://schemas.openxmlformats.org/officeDocument/2006/relationships/hyperlink" Target="https://b2.1a-holzbauhamburg.de/paket-571e44ab80474b94a42cfc1c8fb8156c/holzbau-hamburg-wann-lohnt-sich-der-weg-ber-den-fachbetrieb-a08d537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Hamburg: Von der Leistungsauswahl bis zur Projektrealisierung</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Holzbau Hamburg: Wann lohnt sich der Weg über den Fachbetrieb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